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41" autoAdjust="0"/>
    <p:restoredTop sz="94660"/>
  </p:normalViewPr>
  <p:slideViewPr>
    <p:cSldViewPr snapToGrid="0">
      <p:cViewPr varScale="1">
        <p:scale>
          <a:sx n="83" d="100"/>
          <a:sy n="83" d="100"/>
        </p:scale>
        <p:origin x="111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E028608C-40C0-4A3B-8AAA-58757731B16E}" type="datetimeFigureOut">
              <a:rPr lang="en-US" smtClean="0"/>
              <a:t>2/5/2016</a:t>
            </a:fld>
            <a:endParaRPr lang="en-US"/>
          </a:p>
        </p:txBody>
      </p:sp>
      <p:sp>
        <p:nvSpPr>
          <p:cNvPr id="5" name="Footer Placeholder 4"/>
          <p:cNvSpPr>
            <a:spLocks noGrp="1"/>
          </p:cNvSpPr>
          <p:nvPr>
            <p:ph type="ftr" sz="quarter" idx="11"/>
          </p:nvPr>
        </p:nvSpPr>
        <p:spPr>
          <a:xfrm>
            <a:off x="2743973" y="5870576"/>
            <a:ext cx="3932137" cy="377825"/>
          </a:xfrm>
        </p:spPr>
        <p:txBody>
          <a:bodyPr/>
          <a:lstStyle/>
          <a:p>
            <a:endParaRPr lang="en-US"/>
          </a:p>
        </p:txBody>
      </p:sp>
      <p:sp>
        <p:nvSpPr>
          <p:cNvPr id="6" name="Slide Number Placeholder 5"/>
          <p:cNvSpPr>
            <a:spLocks noGrp="1"/>
          </p:cNvSpPr>
          <p:nvPr>
            <p:ph type="sldNum" sz="quarter" idx="12"/>
          </p:nvPr>
        </p:nvSpPr>
        <p:spPr>
          <a:xfrm>
            <a:off x="8040685" y="5870576"/>
            <a:ext cx="417516" cy="377825"/>
          </a:xfrm>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1430314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28608C-40C0-4A3B-8AAA-58757731B16E}"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1675747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28608C-40C0-4A3B-8AAA-58757731B16E}"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374755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28608C-40C0-4A3B-8AAA-58757731B16E}"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1085390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28608C-40C0-4A3B-8AAA-58757731B16E}"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1510615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28608C-40C0-4A3B-8AAA-58757731B16E}"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34136264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28608C-40C0-4A3B-8AAA-58757731B16E}"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3181301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28608C-40C0-4A3B-8AAA-58757731B16E}"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3747864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28608C-40C0-4A3B-8AAA-58757731B16E}"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4242533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199" y="609601"/>
            <a:ext cx="7116501" cy="1456267"/>
          </a:xfrm>
        </p:spPr>
        <p:txBody>
          <a:bodyPr>
            <a:normAutofit/>
          </a:bodyPr>
          <a:lstStyle>
            <a:lvl1pPr>
              <a:defRPr sz="4000"/>
            </a:lvl1pPr>
          </a:lstStyle>
          <a:p>
            <a:r>
              <a:rPr lang="en-US" smtClean="0"/>
              <a:t>Click to edit Master title style</a:t>
            </a:r>
            <a:endParaRPr lang="en-US" dirty="0"/>
          </a:p>
        </p:txBody>
      </p:sp>
      <p:sp>
        <p:nvSpPr>
          <p:cNvPr id="3" name="Content Placeholder 2"/>
          <p:cNvSpPr>
            <a:spLocks noGrp="1"/>
          </p:cNvSpPr>
          <p:nvPr>
            <p:ph idx="1"/>
          </p:nvPr>
        </p:nvSpPr>
        <p:spPr>
          <a:xfrm>
            <a:off x="457200" y="2142068"/>
            <a:ext cx="7116501" cy="3649133"/>
          </a:xfrm>
        </p:spPr>
        <p:txBody>
          <a:bodyPr anchor="t">
            <a:normAutofit/>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28608C-40C0-4A3B-8AAA-58757731B16E}"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546457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28608C-40C0-4A3B-8AAA-58757731B16E}"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1257890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28608C-40C0-4A3B-8AAA-58757731B16E}"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331217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28608C-40C0-4A3B-8AAA-58757731B16E}" type="datetimeFigureOut">
              <a:rPr lang="en-US" smtClean="0"/>
              <a:t>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2993344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028608C-40C0-4A3B-8AAA-58757731B16E}" type="datetimeFigureOut">
              <a:rPr lang="en-US" smtClean="0"/>
              <a:t>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2799698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E028608C-40C0-4A3B-8AAA-58757731B16E}" type="datetimeFigureOut">
              <a:rPr lang="en-US" smtClean="0"/>
              <a:t>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62604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28608C-40C0-4A3B-8AAA-58757731B16E}"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1671097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28608C-40C0-4A3B-8AAA-58757731B16E}"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030FA-7DFC-4DCB-B1CC-F2B2E5C1F64F}" type="slidenum">
              <a:rPr lang="en-US" smtClean="0"/>
              <a:t>‹#›</a:t>
            </a:fld>
            <a:endParaRPr lang="en-US"/>
          </a:p>
        </p:txBody>
      </p:sp>
    </p:spTree>
    <p:extLst>
      <p:ext uri="{BB962C8B-B14F-4D97-AF65-F5344CB8AC3E}">
        <p14:creationId xmlns:p14="http://schemas.microsoft.com/office/powerpoint/2010/main" val="3870675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028608C-40C0-4A3B-8AAA-58757731B16E}" type="datetimeFigureOut">
              <a:rPr lang="en-US" smtClean="0"/>
              <a:t>2/5/2016</a:t>
            </a:fld>
            <a:endParaRPr lang="en-US"/>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04030FA-7DFC-4DCB-B1CC-F2B2E5C1F64F}" type="slidenum">
              <a:rPr lang="en-US" smtClean="0"/>
              <a:t>‹#›</a:t>
            </a:fld>
            <a:endParaRPr lang="en-US"/>
          </a:p>
        </p:txBody>
      </p:sp>
    </p:spTree>
    <p:extLst>
      <p:ext uri="{BB962C8B-B14F-4D97-AF65-F5344CB8AC3E}">
        <p14:creationId xmlns:p14="http://schemas.microsoft.com/office/powerpoint/2010/main" val="3026379625"/>
      </p:ext>
    </p:extLst>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75949" y="3108685"/>
            <a:ext cx="5548749" cy="1816098"/>
          </a:xfrm>
        </p:spPr>
        <p:txBody>
          <a:bodyPr>
            <a:normAutofit fontScale="90000"/>
          </a:bodyPr>
          <a:lstStyle/>
          <a:p>
            <a:pPr algn="ctr"/>
            <a:r>
              <a:rPr lang="en-US" dirty="0" smtClean="0"/>
              <a:t>Simulation and Modeling</a:t>
            </a:r>
            <a:br>
              <a:rPr lang="en-US" dirty="0" smtClean="0"/>
            </a:br>
            <a:r>
              <a:rPr lang="en-US" dirty="0" smtClean="0"/>
              <a:t>Working Group</a:t>
            </a:r>
            <a:br>
              <a:rPr lang="en-US" dirty="0" smtClean="0"/>
            </a:br>
            <a:r>
              <a:rPr lang="en-US" dirty="0" smtClean="0"/>
              <a:t>Report</a:t>
            </a:r>
            <a:endParaRPr lang="en-US" dirty="0"/>
          </a:p>
        </p:txBody>
      </p:sp>
      <p:sp>
        <p:nvSpPr>
          <p:cNvPr id="3" name="Subtitle 2"/>
          <p:cNvSpPr>
            <a:spLocks noGrp="1"/>
          </p:cNvSpPr>
          <p:nvPr>
            <p:ph type="subTitle" idx="1"/>
          </p:nvPr>
        </p:nvSpPr>
        <p:spPr>
          <a:xfrm>
            <a:off x="3526403" y="5261720"/>
            <a:ext cx="5398295" cy="446820"/>
          </a:xfrm>
        </p:spPr>
        <p:txBody>
          <a:bodyPr/>
          <a:lstStyle/>
          <a:p>
            <a:r>
              <a:rPr lang="en-US" dirty="0" smtClean="0"/>
              <a:t>PDS Management Meeting – 2016 Feb 4-5</a:t>
            </a:r>
            <a:endParaRPr lang="en-US" dirty="0"/>
          </a:p>
        </p:txBody>
      </p:sp>
    </p:spTree>
    <p:extLst>
      <p:ext uri="{BB962C8B-B14F-4D97-AF65-F5344CB8AC3E}">
        <p14:creationId xmlns:p14="http://schemas.microsoft.com/office/powerpoint/2010/main" val="11877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Charter</a:t>
            </a:r>
            <a:endParaRPr lang="en-US" dirty="0"/>
          </a:p>
        </p:txBody>
      </p:sp>
      <p:sp>
        <p:nvSpPr>
          <p:cNvPr id="3" name="Content Placeholder 2"/>
          <p:cNvSpPr>
            <a:spLocks noGrp="1"/>
          </p:cNvSpPr>
          <p:nvPr>
            <p:ph idx="1"/>
          </p:nvPr>
        </p:nvSpPr>
        <p:spPr/>
        <p:txBody>
          <a:bodyPr/>
          <a:lstStyle/>
          <a:p>
            <a:pPr marL="0" indent="0">
              <a:buNone/>
            </a:pPr>
            <a:r>
              <a:rPr lang="en-US" dirty="0" smtClean="0"/>
              <a:t>The Simulation and Model working group will investigate approaches for making results and input parameters for simulation and model results available through PDS.</a:t>
            </a:r>
            <a:endParaRPr lang="en-US" dirty="0"/>
          </a:p>
        </p:txBody>
      </p:sp>
    </p:spTree>
    <p:extLst>
      <p:ext uri="{BB962C8B-B14F-4D97-AF65-F5344CB8AC3E}">
        <p14:creationId xmlns:p14="http://schemas.microsoft.com/office/powerpoint/2010/main" val="4184309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Findings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We </a:t>
            </a:r>
            <a:r>
              <a:rPr lang="en-US" smtClean="0"/>
              <a:t>need </a:t>
            </a:r>
            <a:r>
              <a:rPr lang="en-US" smtClean="0"/>
              <a:t>to define </a:t>
            </a:r>
            <a:r>
              <a:rPr lang="en-US" dirty="0" smtClean="0"/>
              <a:t>the class of data encompassed by simulation and modeling.</a:t>
            </a:r>
          </a:p>
          <a:p>
            <a:pPr lvl="2"/>
            <a:endParaRPr lang="en-US" dirty="0" smtClean="0"/>
          </a:p>
          <a:p>
            <a:pPr marL="342900" lvl="1" indent="0">
              <a:buNone/>
            </a:pPr>
            <a:r>
              <a:rPr lang="en-US" b="1" dirty="0"/>
              <a:t>Generated data</a:t>
            </a:r>
            <a:r>
              <a:rPr lang="en-US" dirty="0"/>
              <a:t>: Information which was automatically created from a computer process, application, or other machine without the intervention of a human.</a:t>
            </a:r>
          </a:p>
          <a:p>
            <a:pPr lvl="2"/>
            <a:endParaRPr lang="en-US" dirty="0" smtClean="0"/>
          </a:p>
          <a:p>
            <a:r>
              <a:rPr lang="en-US" dirty="0" smtClean="0"/>
              <a:t>We need a policy on “generated data”</a:t>
            </a:r>
          </a:p>
          <a:p>
            <a:pPr marL="342900" lvl="1" indent="0">
              <a:buNone/>
            </a:pPr>
            <a:r>
              <a:rPr lang="en-US" dirty="0" smtClean="0"/>
              <a:t>Because the potential scale or volume of data could easily overwhelm the current PDS system.</a:t>
            </a:r>
            <a:endParaRPr lang="en-US" dirty="0"/>
          </a:p>
        </p:txBody>
      </p:sp>
    </p:spTree>
    <p:extLst>
      <p:ext uri="{BB962C8B-B14F-4D97-AF65-F5344CB8AC3E}">
        <p14:creationId xmlns:p14="http://schemas.microsoft.com/office/powerpoint/2010/main" val="2581062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Policy on Acceptable Generated Data Archiving</a:t>
            </a:r>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Generate </a:t>
            </a:r>
            <a:r>
              <a:rPr lang="en-US" dirty="0"/>
              <a:t>data is any data which is produced through numerical calculations which are not based on observed data. Generated data may be produced by simulations, models or any other theoretical method. Generated data may be archived in the PDS provided it has demonstrated scientific relevance. The scientific relevance of generated data is established if the data is discussed and referenced as part of a peer reviewed publication. The resolution of the archived data must be commensurate with the resolution used to determine the publishable results. </a:t>
            </a:r>
          </a:p>
          <a:p>
            <a:pPr marL="0" indent="0">
              <a:buNone/>
            </a:pPr>
            <a:r>
              <a:rPr lang="en-US" dirty="0"/>
              <a:t>Generated data may be archived prior to the submission of a paper to a peer reviewed journal so that an identifier can be assigned to the data in order to allow the data to be referenced in the paper. Generated data does not need to be reproducible, for example by running the simulation, however the numerical methods used to generate the data must be fully described. </a:t>
            </a:r>
          </a:p>
        </p:txBody>
      </p:sp>
    </p:spTree>
    <p:extLst>
      <p:ext uri="{BB962C8B-B14F-4D97-AF65-F5344CB8AC3E}">
        <p14:creationId xmlns:p14="http://schemas.microsoft.com/office/powerpoint/2010/main" val="2007593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740641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Next </a:t>
            </a:r>
            <a:r>
              <a:rPr lang="en-US" dirty="0"/>
              <a:t>Steps</a:t>
            </a:r>
            <a:br>
              <a:rPr lang="en-US" dirty="0"/>
            </a:br>
            <a:r>
              <a:rPr lang="en-US" sz="1800" dirty="0" smtClean="0"/>
              <a:t>(After </a:t>
            </a:r>
            <a:r>
              <a:rPr lang="en-US" sz="1800" dirty="0"/>
              <a:t>establishing a simulation data </a:t>
            </a:r>
            <a:r>
              <a:rPr lang="en-US" sz="1800" dirty="0" smtClean="0"/>
              <a:t>policy)</a:t>
            </a:r>
            <a:endParaRPr lang="en-US" dirty="0"/>
          </a:p>
        </p:txBody>
      </p:sp>
      <p:sp>
        <p:nvSpPr>
          <p:cNvPr id="3" name="Content Placeholder 2"/>
          <p:cNvSpPr>
            <a:spLocks noGrp="1"/>
          </p:cNvSpPr>
          <p:nvPr>
            <p:ph idx="1"/>
          </p:nvPr>
        </p:nvSpPr>
        <p:spPr/>
        <p:txBody>
          <a:bodyPr>
            <a:normAutofit lnSpcReduction="10000"/>
          </a:bodyPr>
          <a:lstStyle/>
          <a:p>
            <a:r>
              <a:rPr lang="en-US" dirty="0" smtClean="0"/>
              <a:t>Define the provenance information necessary to archive simulation data.</a:t>
            </a:r>
            <a:br>
              <a:rPr lang="en-US" dirty="0" smtClean="0"/>
            </a:br>
            <a:r>
              <a:rPr lang="en-US" dirty="0" smtClean="0"/>
              <a:t/>
            </a:r>
            <a:br>
              <a:rPr lang="en-US" dirty="0" smtClean="0"/>
            </a:br>
            <a:r>
              <a:rPr lang="en-US" dirty="0" smtClean="0"/>
              <a:t>Begin by looking at work done by </a:t>
            </a:r>
          </a:p>
          <a:p>
            <a:pPr lvl="1"/>
            <a:r>
              <a:rPr lang="en-US" dirty="0" smtClean="0"/>
              <a:t>The </a:t>
            </a:r>
            <a:r>
              <a:rPr lang="en-US" dirty="0" err="1" smtClean="0"/>
              <a:t>IMPEx</a:t>
            </a:r>
            <a:r>
              <a:rPr lang="en-US" dirty="0" smtClean="0"/>
              <a:t> project.</a:t>
            </a:r>
          </a:p>
          <a:p>
            <a:pPr lvl="1"/>
            <a:r>
              <a:rPr lang="en-US" dirty="0" smtClean="0"/>
              <a:t>CCMC</a:t>
            </a:r>
          </a:p>
          <a:p>
            <a:pPr lvl="1"/>
            <a:r>
              <a:rPr lang="en-US" dirty="0" smtClean="0"/>
              <a:t>others?</a:t>
            </a:r>
            <a:endParaRPr lang="en-US" dirty="0"/>
          </a:p>
        </p:txBody>
      </p:sp>
    </p:spTree>
    <p:extLst>
      <p:ext uri="{BB962C8B-B14F-4D97-AF65-F5344CB8AC3E}">
        <p14:creationId xmlns:p14="http://schemas.microsoft.com/office/powerpoint/2010/main" val="10655776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29</TotalTime>
  <Words>281</Words>
  <Application>Microsoft Office PowerPoint</Application>
  <PresentationFormat>On-screen Show (4:3)</PresentationFormat>
  <Paragraphs>20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Celestial</vt:lpstr>
      <vt:lpstr>Simulation and Modeling Working Group Report</vt:lpstr>
      <vt:lpstr>Charter</vt:lpstr>
      <vt:lpstr>Initial Findings</vt:lpstr>
      <vt:lpstr>Policy on Acceptable Generated Data Archiving</vt:lpstr>
      <vt:lpstr>Discussion</vt:lpstr>
      <vt:lpstr>Next Steps (After establishing a simulation data policy)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Simulation and Modeling Working Group Report</dc:title>
  <dc:creator>tking</dc:creator>
  <cp:lastModifiedBy>tking</cp:lastModifiedBy>
  <cp:revision>7</cp:revision>
  <dcterms:created xsi:type="dcterms:W3CDTF">2016-01-27T15:44:17Z</dcterms:created>
  <dcterms:modified xsi:type="dcterms:W3CDTF">2016-02-05T21:40:57Z</dcterms:modified>
</cp:coreProperties>
</file>